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1"/>
  </p:notes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5" d="100"/>
          <a:sy n="75" d="100"/>
        </p:scale>
        <p:origin x="-684"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E084F0A-586B-49CA-A98A-9CAC37CEE8B2}" type="datetimeFigureOut">
              <a:rPr lang="en-US" smtClean="0"/>
              <a:pPr/>
              <a:t>6/16/2010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D72E895-ECC5-4AEE-A4F8-90BC6D84FBC3}"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5D72E895-ECC5-4AEE-A4F8-90BC6D84FBC3}" type="slidenum">
              <a:rPr lang="en-US" smtClean="0"/>
              <a:pPr/>
              <a:t>5</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65538" name="Rectangle 2"/>
          <p:cNvSpPr>
            <a:spLocks noGrp="1" noChangeArrowheads="1"/>
          </p:cNvSpPr>
          <p:nvPr>
            <p:ph type="ctrTitle"/>
          </p:nvPr>
        </p:nvSpPr>
        <p:spPr>
          <a:xfrm>
            <a:off x="0" y="762000"/>
            <a:ext cx="9144000" cy="914400"/>
          </a:xfrm>
        </p:spPr>
        <p:txBody>
          <a:bodyPr anchor="b" anchorCtr="0"/>
          <a:lstStyle>
            <a:lvl1pPr algn="ctr">
              <a:defRPr>
                <a:solidFill>
                  <a:srgbClr val="0249A0"/>
                </a:solidFill>
              </a:defRPr>
            </a:lvl1pPr>
          </a:lstStyle>
          <a:p>
            <a:r>
              <a:rPr lang="en-US" smtClean="0"/>
              <a:t>Click to edit Master title style</a:t>
            </a:r>
            <a:endParaRPr lang="en-US" dirty="0"/>
          </a:p>
        </p:txBody>
      </p:sp>
      <p:sp>
        <p:nvSpPr>
          <p:cNvPr id="65539" name="Rectangle 3"/>
          <p:cNvSpPr>
            <a:spLocks noGrp="1" noChangeArrowheads="1"/>
          </p:cNvSpPr>
          <p:nvPr>
            <p:ph type="subTitle" idx="1"/>
          </p:nvPr>
        </p:nvSpPr>
        <p:spPr>
          <a:xfrm>
            <a:off x="0" y="1676400"/>
            <a:ext cx="9144000" cy="914400"/>
          </a:xfrm>
        </p:spPr>
        <p:txBody>
          <a:bodyPr anchor="t" anchorCtr="0"/>
          <a:lstStyle>
            <a:lvl1pPr marL="0" indent="0" algn="ctr">
              <a:buFontTx/>
              <a:buNone/>
              <a:defRPr sz="2800"/>
            </a:lvl1pPr>
          </a:lstStyle>
          <a:p>
            <a:r>
              <a:rPr lang="en-US" smtClean="0"/>
              <a:t>Click to edit Master subtitle style</a:t>
            </a:r>
            <a:endParaRPr lang="en-US" dirty="0"/>
          </a:p>
        </p:txBody>
      </p:sp>
      <p:sp>
        <p:nvSpPr>
          <p:cNvPr id="65542" name="Rectangle 6"/>
          <p:cNvSpPr>
            <a:spLocks noGrp="1" noChangeArrowheads="1"/>
          </p:cNvSpPr>
          <p:nvPr>
            <p:ph type="sldNum" sz="quarter" idx="4"/>
          </p:nvPr>
        </p:nvSpPr>
        <p:spPr>
          <a:xfrm>
            <a:off x="3657600" y="6400800"/>
            <a:ext cx="2133600" cy="304800"/>
          </a:xfrm>
        </p:spPr>
        <p:txBody>
          <a:bodyPr/>
          <a:lstStyle>
            <a:lvl1pPr>
              <a:defRPr/>
            </a:lvl1pPr>
          </a:lstStyle>
          <a:p>
            <a:fld id="{295008BC-DA31-4D19-837B-EFA4386B05F5}" type="slidenum">
              <a:rPr lang="en-US" smtClean="0"/>
              <a:pPr/>
              <a:t>‹#›</a:t>
            </a:fld>
            <a:endParaRPr lang="en-US"/>
          </a:p>
        </p:txBody>
      </p:sp>
      <p:pic>
        <p:nvPicPr>
          <p:cNvPr id="65544" name="Picture 8"/>
          <p:cNvPicPr>
            <a:picLocks noChangeAspect="1" noChangeArrowheads="1"/>
          </p:cNvPicPr>
          <p:nvPr/>
        </p:nvPicPr>
        <p:blipFill>
          <a:blip r:embed="rId2" cstate="print">
            <a:clrChange>
              <a:clrFrom>
                <a:srgbClr val="FFFFFF"/>
              </a:clrFrom>
              <a:clrTo>
                <a:srgbClr val="FFFFFF">
                  <a:alpha val="0"/>
                </a:srgbClr>
              </a:clrTo>
            </a:clrChange>
          </a:blip>
          <a:srcRect/>
          <a:stretch>
            <a:fillRect/>
          </a:stretch>
        </p:blipFill>
        <p:spPr bwMode="auto">
          <a:xfrm>
            <a:off x="185738" y="6489700"/>
            <a:ext cx="804862" cy="252413"/>
          </a:xfrm>
          <a:prstGeom prst="rect">
            <a:avLst/>
          </a:prstGeom>
          <a:noFill/>
        </p:spPr>
      </p:pic>
      <p:sp>
        <p:nvSpPr>
          <p:cNvPr id="65545" name="Text Box 9"/>
          <p:cNvSpPr txBox="1">
            <a:spLocks noChangeArrowheads="1"/>
          </p:cNvSpPr>
          <p:nvPr/>
        </p:nvSpPr>
        <p:spPr bwMode="auto">
          <a:xfrm>
            <a:off x="6974578" y="6553200"/>
            <a:ext cx="2029723" cy="412934"/>
          </a:xfrm>
          <a:prstGeom prst="rect">
            <a:avLst/>
          </a:prstGeom>
          <a:noFill/>
          <a:ln w="9525">
            <a:noFill/>
            <a:miter lim="800000"/>
            <a:headEnd/>
            <a:tailEnd/>
          </a:ln>
          <a:effectLst/>
        </p:spPr>
        <p:txBody>
          <a:bodyPr wrap="none">
            <a:spAutoFit/>
          </a:bodyPr>
          <a:lstStyle/>
          <a:p>
            <a:pPr algn="r" eaLnBrk="0" hangingPunct="0"/>
            <a:r>
              <a:rPr lang="en-US" altLang="en-US" sz="600" dirty="0"/>
              <a:t>© </a:t>
            </a:r>
            <a:r>
              <a:rPr lang="en-US" altLang="en-US" sz="600" dirty="0" smtClean="0"/>
              <a:t>2010 </a:t>
            </a:r>
            <a:r>
              <a:rPr lang="en-US" altLang="en-US" sz="600" dirty="0"/>
              <a:t>The MITRE Corporation. All rights reserved</a:t>
            </a:r>
            <a:endParaRPr lang="en-US" altLang="en-US" sz="700" dirty="0"/>
          </a:p>
        </p:txBody>
      </p:sp>
      <p:pic>
        <p:nvPicPr>
          <p:cNvPr id="2050" name="Picture 2" descr="C:\Documents and Settings\abuttner\My Documents\MITRE\Projects\CPE\images\cpe_logo.jpg"/>
          <p:cNvPicPr>
            <a:picLocks noChangeAspect="1" noChangeArrowheads="1"/>
          </p:cNvPicPr>
          <p:nvPr/>
        </p:nvPicPr>
        <p:blipFill>
          <a:blip r:embed="rId3" cstate="print"/>
          <a:srcRect/>
          <a:stretch>
            <a:fillRect/>
          </a:stretch>
        </p:blipFill>
        <p:spPr bwMode="auto">
          <a:xfrm>
            <a:off x="1371600" y="3708400"/>
            <a:ext cx="6436841" cy="2387600"/>
          </a:xfrm>
          <a:prstGeom prst="rect">
            <a:avLst/>
          </a:prstGeom>
          <a:noFill/>
        </p:spPr>
      </p:pic>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Slide Number Placeholder 3"/>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86550" y="274638"/>
            <a:ext cx="2076450" cy="56991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76950" cy="56991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Slide Number Placeholder 3"/>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AndTx" preserve="1">
  <p:cSld name="Title, Content and Text">
    <p:spTree>
      <p:nvGrpSpPr>
        <p:cNvPr id="1" name=""/>
        <p:cNvGrpSpPr/>
        <p:nvPr/>
      </p:nvGrpSpPr>
      <p:grpSpPr>
        <a:xfrm>
          <a:off x="0" y="0"/>
          <a:ext cx="0" cy="0"/>
          <a:chOff x="0" y="0"/>
          <a:chExt cx="0" cy="0"/>
        </a:xfrm>
      </p:grpSpPr>
      <p:sp>
        <p:nvSpPr>
          <p:cNvPr id="2" name="Title 1"/>
          <p:cNvSpPr>
            <a:spLocks noGrp="1"/>
          </p:cNvSpPr>
          <p:nvPr>
            <p:ph type="title"/>
          </p:nvPr>
        </p:nvSpPr>
        <p:spPr>
          <a:xfrm>
            <a:off x="1524000" y="274638"/>
            <a:ext cx="7239000" cy="944562"/>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3735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648200" y="1600200"/>
            <a:ext cx="4038600" cy="43735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Slide Number Placeholder 4"/>
          <p:cNvSpPr>
            <a:spLocks noGrp="1"/>
          </p:cNvSpPr>
          <p:nvPr>
            <p:ph type="sldNum" sz="quarter" idx="10"/>
          </p:nvPr>
        </p:nvSpPr>
        <p:spPr>
          <a:xfrm>
            <a:off x="3429000" y="6477000"/>
            <a:ext cx="2133600" cy="304800"/>
          </a:xfrm>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xAndObj">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1600200" y="274638"/>
            <a:ext cx="7086600" cy="11430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Slide Number Placeholder 6"/>
          <p:cNvSpPr>
            <a:spLocks noGrp="1"/>
          </p:cNvSpPr>
          <p:nvPr>
            <p:ph type="sldNum" sz="quarter" idx="12"/>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1_Title and Content">
    <p:spTree>
      <p:nvGrpSpPr>
        <p:cNvPr id="1" name=""/>
        <p:cNvGrpSpPr/>
        <p:nvPr/>
      </p:nvGrpSpPr>
      <p:grpSpPr>
        <a:xfrm>
          <a:off x="0" y="0"/>
          <a:ext cx="0" cy="0"/>
          <a:chOff x="0" y="0"/>
          <a:chExt cx="0" cy="0"/>
        </a:xfrm>
      </p:grpSpPr>
      <p:sp>
        <p:nvSpPr>
          <p:cNvPr id="3" name="Content Placeholder 2"/>
          <p:cNvSpPr>
            <a:spLocks noGrp="1"/>
          </p:cNvSpPr>
          <p:nvPr>
            <p:ph idx="1" hasCustomPrompt="1"/>
          </p:nvPr>
        </p:nvSpPr>
        <p:spPr>
          <a:xfrm>
            <a:off x="685800" y="1828800"/>
            <a:ext cx="7696200" cy="4351338"/>
          </a:xfrm>
        </p:spPr>
        <p:txBody>
          <a:bodyPr/>
          <a:lstStyle>
            <a:lvl1pPr>
              <a:lnSpc>
                <a:spcPct val="100000"/>
              </a:lnSpc>
              <a:defRPr sz="2800"/>
            </a:lvl1pPr>
            <a:lvl2pPr>
              <a:lnSpc>
                <a:spcPct val="100000"/>
              </a:lnSpc>
              <a:defRPr sz="2400"/>
            </a:lvl2pPr>
            <a:lvl3pPr>
              <a:lnSpc>
                <a:spcPct val="100000"/>
              </a:lnSpc>
              <a:defRPr sz="2000"/>
            </a:lvl3pPr>
            <a:lvl4pPr>
              <a:lnSpc>
                <a:spcPct val="100000"/>
              </a:lnSpc>
              <a:defRPr sz="1800"/>
            </a:lvl4pPr>
            <a:lvl5pPr>
              <a:lnSpc>
                <a:spcPct val="100000"/>
              </a:lnSpc>
              <a:defRPr sz="1600"/>
            </a:lvl5pPr>
          </a:lstStyle>
          <a:p>
            <a:pPr lvl="0"/>
            <a:r>
              <a:rPr lang="en-US" dirty="0" smtClean="0"/>
              <a:t>Click to enter text</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p:txBody>
      </p:sp>
      <p:sp>
        <p:nvSpPr>
          <p:cNvPr id="8" name="Title 7"/>
          <p:cNvSpPr>
            <a:spLocks noGrp="1"/>
          </p:cNvSpPr>
          <p:nvPr>
            <p:ph type="title" hasCustomPrompt="1"/>
          </p:nvPr>
        </p:nvSpPr>
        <p:spPr/>
        <p:txBody>
          <a:bodyPr/>
          <a:lstStyle/>
          <a:p>
            <a:r>
              <a:rPr lang="en-US" dirty="0" smtClean="0"/>
              <a:t>Click To Edit Master Title Style</a:t>
            </a:r>
            <a:endParaRPr lang="en-US" dirty="0"/>
          </a:p>
        </p:txBody>
      </p:sp>
      <p:sp>
        <p:nvSpPr>
          <p:cNvPr id="9" name="Slide Number Placeholder 8"/>
          <p:cNvSpPr>
            <a:spLocks noGrp="1"/>
          </p:cNvSpPr>
          <p:nvPr>
            <p:ph type="sldNum" sz="quarter" idx="10"/>
          </p:nvPr>
        </p:nvSpPr>
        <p:spPr/>
        <p:txBody>
          <a:bodyPr/>
          <a:lstStyle/>
          <a:p>
            <a:fld id="{295008BC-DA31-4D19-837B-EFA4386B05F5}" type="slidenum">
              <a:rPr lang="en-US" smtClean="0"/>
              <a:pPr/>
              <a:t>‹#›</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1_Two Content">
    <p:spTree>
      <p:nvGrpSpPr>
        <p:cNvPr id="1" name=""/>
        <p:cNvGrpSpPr/>
        <p:nvPr/>
      </p:nvGrpSpPr>
      <p:grpSpPr>
        <a:xfrm>
          <a:off x="0" y="0"/>
          <a:ext cx="0" cy="0"/>
          <a:chOff x="0" y="0"/>
          <a:chExt cx="0" cy="0"/>
        </a:xfrm>
      </p:grpSpPr>
      <p:sp>
        <p:nvSpPr>
          <p:cNvPr id="3" name="Content Placeholder 2"/>
          <p:cNvSpPr>
            <a:spLocks noGrp="1"/>
          </p:cNvSpPr>
          <p:nvPr>
            <p:ph sz="half" idx="1" hasCustomPrompt="1"/>
          </p:nvPr>
        </p:nvSpPr>
        <p:spPr>
          <a:xfrm>
            <a:off x="660400" y="1524000"/>
            <a:ext cx="3771900" cy="4656138"/>
          </a:xfrm>
        </p:spPr>
        <p:txBody>
          <a:bodyPr/>
          <a:lstStyle>
            <a:lvl1pPr>
              <a:defRPr sz="2000"/>
            </a:lvl1pPr>
            <a:lvl2pPr>
              <a:defRPr sz="1800"/>
            </a:lvl2pPr>
            <a:lvl3pPr>
              <a:defRPr sz="1600"/>
            </a:lvl3pPr>
            <a:lvl4pPr>
              <a:defRPr sz="1400"/>
            </a:lvl4pPr>
            <a:lvl5pPr>
              <a:defRPr sz="1200"/>
            </a:lvl5pPr>
            <a:lvl6pPr>
              <a:defRPr sz="1800"/>
            </a:lvl6pPr>
            <a:lvl7pPr>
              <a:defRPr sz="1800"/>
            </a:lvl7pPr>
            <a:lvl8pPr>
              <a:defRPr sz="1800"/>
            </a:lvl8pPr>
            <a:lvl9pPr>
              <a:defRPr sz="1800"/>
            </a:lvl9pPr>
          </a:lstStyle>
          <a:p>
            <a:pPr lvl="0"/>
            <a:r>
              <a:rPr lang="en-US" dirty="0" smtClean="0"/>
              <a:t>Click to enter text</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hasCustomPrompt="1"/>
          </p:nvPr>
        </p:nvSpPr>
        <p:spPr>
          <a:xfrm>
            <a:off x="4584700" y="1524000"/>
            <a:ext cx="3771900" cy="4656138"/>
          </a:xfrm>
        </p:spPr>
        <p:txBody>
          <a:bodyPr/>
          <a:lstStyle>
            <a:lvl1pPr>
              <a:defRPr sz="2000"/>
            </a:lvl1pPr>
            <a:lvl2pPr>
              <a:defRPr sz="1800"/>
            </a:lvl2pPr>
            <a:lvl3pPr>
              <a:defRPr sz="1600"/>
            </a:lvl3pPr>
            <a:lvl4pPr>
              <a:defRPr sz="1400"/>
            </a:lvl4pPr>
            <a:lvl5pPr>
              <a:defRPr sz="1200"/>
            </a:lvl5pPr>
            <a:lvl6pPr>
              <a:defRPr sz="1800"/>
            </a:lvl6pPr>
            <a:lvl7pPr>
              <a:defRPr sz="1800"/>
            </a:lvl7pPr>
            <a:lvl8pPr>
              <a:defRPr sz="1800"/>
            </a:lvl8pPr>
            <a:lvl9pPr>
              <a:defRPr sz="1800"/>
            </a:lvl9pPr>
          </a:lstStyle>
          <a:p>
            <a:pPr lvl="0"/>
            <a:r>
              <a:rPr lang="en-US" dirty="0" smtClean="0"/>
              <a:t>Click to enter text</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Slide Number Placeholder 6"/>
          <p:cNvSpPr>
            <a:spLocks noGrp="1"/>
          </p:cNvSpPr>
          <p:nvPr>
            <p:ph type="sldNum" sz="quarter" idx="10"/>
          </p:nvPr>
        </p:nvSpPr>
        <p:spPr/>
        <p:txBody>
          <a:bodyPr/>
          <a:lstStyle/>
          <a:p>
            <a:fld id="{295008BC-DA31-4D19-837B-EFA4386B05F5}" type="slidenum">
              <a:rPr lang="en-US" smtClean="0"/>
              <a:pPr/>
              <a:t>‹#›</a:t>
            </a:fld>
            <a:endParaRPr lang="en-US"/>
          </a:p>
        </p:txBody>
      </p:sp>
      <p:sp>
        <p:nvSpPr>
          <p:cNvPr id="8" name="Title 7"/>
          <p:cNvSpPr>
            <a:spLocks noGrp="1"/>
          </p:cNvSpPr>
          <p:nvPr>
            <p:ph type="title" hasCustomPrompt="1"/>
          </p:nvPr>
        </p:nvSpPr>
        <p:spPr/>
        <p:txBody>
          <a:bodyPr/>
          <a:lstStyle/>
          <a:p>
            <a:r>
              <a:rPr lang="en-US" dirty="0" smtClean="0"/>
              <a:t>Click To Edit Master Title Style</a:t>
            </a:r>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p:cSld name="1_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685890" y="1535113"/>
            <a:ext cx="381149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645025" y="1535113"/>
            <a:ext cx="388925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10" name="Content Placeholder 2"/>
          <p:cNvSpPr>
            <a:spLocks noGrp="1"/>
          </p:cNvSpPr>
          <p:nvPr>
            <p:ph sz="half" idx="12" hasCustomPrompt="1"/>
          </p:nvPr>
        </p:nvSpPr>
        <p:spPr>
          <a:xfrm>
            <a:off x="685800" y="2201862"/>
            <a:ext cx="3810000" cy="4046538"/>
          </a:xfrm>
        </p:spPr>
        <p:txBody>
          <a:bodyPr/>
          <a:lstStyle>
            <a:lvl1pPr>
              <a:defRPr sz="2000"/>
            </a:lvl1pPr>
            <a:lvl2pPr>
              <a:defRPr sz="1800"/>
            </a:lvl2pPr>
            <a:lvl3pPr>
              <a:defRPr sz="1600"/>
            </a:lvl3pPr>
            <a:lvl4pPr>
              <a:defRPr sz="1400"/>
            </a:lvl4pPr>
            <a:lvl5pPr>
              <a:defRPr sz="1200"/>
            </a:lvl5pPr>
            <a:lvl6pPr>
              <a:defRPr sz="1800"/>
            </a:lvl6pPr>
            <a:lvl7pPr>
              <a:defRPr sz="1800"/>
            </a:lvl7pPr>
            <a:lvl8pPr>
              <a:defRPr sz="1800"/>
            </a:lvl8pPr>
            <a:lvl9pPr>
              <a:defRPr sz="1800"/>
            </a:lvl9pPr>
          </a:lstStyle>
          <a:p>
            <a:pPr lvl="0"/>
            <a:r>
              <a:rPr lang="en-US" dirty="0" smtClean="0"/>
              <a:t>Click to enter text</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11" name="Content Placeholder 3"/>
          <p:cNvSpPr>
            <a:spLocks noGrp="1"/>
          </p:cNvSpPr>
          <p:nvPr>
            <p:ph sz="half" idx="13" hasCustomPrompt="1"/>
          </p:nvPr>
        </p:nvSpPr>
        <p:spPr>
          <a:xfrm>
            <a:off x="4648200" y="2201862"/>
            <a:ext cx="3886200" cy="4046538"/>
          </a:xfrm>
        </p:spPr>
        <p:txBody>
          <a:bodyPr/>
          <a:lstStyle>
            <a:lvl1pPr>
              <a:defRPr sz="2000"/>
            </a:lvl1pPr>
            <a:lvl2pPr>
              <a:defRPr sz="1800"/>
            </a:lvl2pPr>
            <a:lvl3pPr>
              <a:defRPr sz="1600"/>
            </a:lvl3pPr>
            <a:lvl4pPr>
              <a:defRPr sz="1400"/>
            </a:lvl4pPr>
            <a:lvl5pPr>
              <a:defRPr sz="1200"/>
            </a:lvl5pPr>
            <a:lvl6pPr>
              <a:defRPr sz="1800"/>
            </a:lvl6pPr>
            <a:lvl7pPr>
              <a:defRPr sz="1800"/>
            </a:lvl7pPr>
            <a:lvl8pPr>
              <a:defRPr sz="1800"/>
            </a:lvl8pPr>
            <a:lvl9pPr>
              <a:defRPr sz="1800"/>
            </a:lvl9pPr>
          </a:lstStyle>
          <a:p>
            <a:pPr lvl="0"/>
            <a:r>
              <a:rPr lang="en-US" dirty="0" smtClean="0"/>
              <a:t>Click to enter text</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12" name="Slide Number Placeholder 11"/>
          <p:cNvSpPr>
            <a:spLocks noGrp="1"/>
          </p:cNvSpPr>
          <p:nvPr>
            <p:ph type="sldNum" sz="quarter" idx="14"/>
          </p:nvPr>
        </p:nvSpPr>
        <p:spPr/>
        <p:txBody>
          <a:bodyPr/>
          <a:lstStyle/>
          <a:p>
            <a:fld id="{295008BC-DA31-4D19-837B-EFA4386B05F5}" type="slidenum">
              <a:rPr lang="en-US" smtClean="0"/>
              <a:pPr/>
              <a:t>‹#›</a:t>
            </a:fld>
            <a:endParaRPr lang="en-US"/>
          </a:p>
        </p:txBody>
      </p:sp>
      <p:sp>
        <p:nvSpPr>
          <p:cNvPr id="13" name="Title 12"/>
          <p:cNvSpPr>
            <a:spLocks noGrp="1"/>
          </p:cNvSpPr>
          <p:nvPr>
            <p:ph type="title" hasCustomPrompt="1"/>
          </p:nvPr>
        </p:nvSpPr>
        <p:spPr/>
        <p:txBody>
          <a:bodyPr/>
          <a:lstStyle/>
          <a:p>
            <a:r>
              <a:rPr lang="en-US" dirty="0" smtClean="0"/>
              <a:t>Click To Edit Master Title Style</a:t>
            </a:r>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1_Title Only">
    <p:spTree>
      <p:nvGrpSpPr>
        <p:cNvPr id="1" name=""/>
        <p:cNvGrpSpPr/>
        <p:nvPr/>
      </p:nvGrpSpPr>
      <p:grpSpPr>
        <a:xfrm>
          <a:off x="0" y="0"/>
          <a:ext cx="0" cy="0"/>
          <a:chOff x="0" y="0"/>
          <a:chExt cx="0" cy="0"/>
        </a:xfrm>
      </p:grpSpPr>
      <p:sp>
        <p:nvSpPr>
          <p:cNvPr id="6" name="Slide Number Placeholder 5"/>
          <p:cNvSpPr>
            <a:spLocks noGrp="1"/>
          </p:cNvSpPr>
          <p:nvPr>
            <p:ph type="sldNum" sz="quarter" idx="10"/>
          </p:nvPr>
        </p:nvSpPr>
        <p:spPr/>
        <p:txBody>
          <a:bodyPr/>
          <a:lstStyle/>
          <a:p>
            <a:fld id="{295008BC-DA31-4D19-837B-EFA4386B05F5}" type="slidenum">
              <a:rPr lang="en-US" smtClean="0"/>
              <a:pPr/>
              <a:t>‹#›</a:t>
            </a:fld>
            <a:endParaRPr lang="en-US"/>
          </a:p>
        </p:txBody>
      </p:sp>
      <p:sp>
        <p:nvSpPr>
          <p:cNvPr id="7" name="Title 6"/>
          <p:cNvSpPr>
            <a:spLocks noGrp="1"/>
          </p:cNvSpPr>
          <p:nvPr>
            <p:ph type="title" hasCustomPrompt="1"/>
          </p:nvPr>
        </p:nvSpPr>
        <p:spPr/>
        <p:txBody>
          <a:bodyPr/>
          <a:lstStyle/>
          <a:p>
            <a:r>
              <a:rPr lang="en-US" dirty="0" smtClean="0"/>
              <a:t>Click To Edit Master Title Style</a:t>
            </a:r>
            <a:endParaRPr lang="en-US" dirty="0"/>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1_Title and Vertical Text">
    <p:spTree>
      <p:nvGrpSpPr>
        <p:cNvPr id="1" name=""/>
        <p:cNvGrpSpPr/>
        <p:nvPr/>
      </p:nvGrpSpPr>
      <p:grpSpPr>
        <a:xfrm>
          <a:off x="0" y="0"/>
          <a:ext cx="0" cy="0"/>
          <a:chOff x="0" y="0"/>
          <a:chExt cx="0" cy="0"/>
        </a:xfrm>
      </p:grpSpPr>
      <p:sp>
        <p:nvSpPr>
          <p:cNvPr id="3" name="Vertical Text Placeholder 2"/>
          <p:cNvSpPr>
            <a:spLocks noGrp="1"/>
          </p:cNvSpPr>
          <p:nvPr>
            <p:ph type="body" orient="vert" idx="1" hasCustomPrompt="1"/>
          </p:nvPr>
        </p:nvSpPr>
        <p:spPr/>
        <p:txBody>
          <a:bodyPr vert="eaVert"/>
          <a:lstStyle/>
          <a:p>
            <a:pPr lvl="0"/>
            <a:r>
              <a:rPr lang="en-US" dirty="0" smtClean="0"/>
              <a:t>Click to enter text</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6" name="Slide Number Placeholder 5"/>
          <p:cNvSpPr>
            <a:spLocks noGrp="1"/>
          </p:cNvSpPr>
          <p:nvPr>
            <p:ph type="sldNum" sz="quarter" idx="10"/>
          </p:nvPr>
        </p:nvSpPr>
        <p:spPr/>
        <p:txBody>
          <a:bodyPr/>
          <a:lstStyle/>
          <a:p>
            <a:fld id="{295008BC-DA31-4D19-837B-EFA4386B05F5}" type="slidenum">
              <a:rPr lang="en-US" smtClean="0"/>
              <a:pPr/>
              <a:t>‹#›</a:t>
            </a:fld>
            <a:endParaRPr lang="en-US"/>
          </a:p>
        </p:txBody>
      </p:sp>
      <p:sp>
        <p:nvSpPr>
          <p:cNvPr id="7" name="Title 6"/>
          <p:cNvSpPr>
            <a:spLocks noGrp="1"/>
          </p:cNvSpPr>
          <p:nvPr>
            <p:ph type="title" hasCustomPrompt="1"/>
          </p:nvPr>
        </p:nvSpPr>
        <p:spPr/>
        <p:txBody>
          <a:bodyPr/>
          <a:lstStyle/>
          <a:p>
            <a:r>
              <a:rPr lang="en-US" dirty="0" smtClean="0"/>
              <a:t>Click To Edit Master Title Style</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6781800" cy="944562"/>
          </a:xfrm>
        </p:spPr>
        <p:txBody>
          <a:bodyPr/>
          <a:lstStyle>
            <a:lvl1pPr>
              <a:defRPr b="1"/>
            </a:lvl1pPr>
          </a:lstStyle>
          <a:p>
            <a:r>
              <a:rPr lang="en-US" smtClean="0"/>
              <a:t>Click to edit Master title style</a:t>
            </a:r>
            <a:endParaRPr lang="en-US" dirty="0"/>
          </a:p>
        </p:txBody>
      </p:sp>
      <p:sp>
        <p:nvSpPr>
          <p:cNvPr id="3" name="Content Placeholder 2"/>
          <p:cNvSpPr>
            <a:spLocks noGrp="1"/>
          </p:cNvSpPr>
          <p:nvPr>
            <p:ph idx="1"/>
          </p:nvPr>
        </p:nvSpPr>
        <p:spPr/>
        <p:txBody>
          <a:bodyPr/>
          <a:lstStyle>
            <a:lvl1pPr>
              <a:defRPr sz="2800" b="1"/>
            </a:lvl1pPr>
            <a:lvl2pPr>
              <a:defRPr sz="2400"/>
            </a:lvl2pPr>
            <a:lvl3pPr>
              <a:defRPr sz="2000"/>
            </a:lvl3pPr>
            <a:lvl4pPr>
              <a:defRPr sz="18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Slide Number Placeholder 3"/>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Slide Number Placeholder 3"/>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3735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3735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Slide Number Placeholder 4"/>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Slide Number Placeholder 6"/>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Slide Number Placeholder 2"/>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Slide Number Placeholder 1"/>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Slide Number Placeholder 4"/>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Slide Number Placeholder 4"/>
          <p:cNvSpPr>
            <a:spLocks noGrp="1"/>
          </p:cNvSpPr>
          <p:nvPr>
            <p:ph type="sldNum" sz="quarter" idx="10"/>
          </p:nvPr>
        </p:nvSpPr>
        <p:spPr/>
        <p:txBody>
          <a:bodyPr/>
          <a:lstStyle>
            <a:lvl1pPr>
              <a:defRPr/>
            </a:lvl1pPr>
          </a:lstStyle>
          <a:p>
            <a:fld id="{295008BC-DA31-4D19-837B-EFA4386B05F5}"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image" Target="../media/image2.jpeg"/><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image" Target="../media/image1.jpe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4514" name="Rectangle 2"/>
          <p:cNvSpPr>
            <a:spLocks noGrp="1" noChangeArrowheads="1"/>
          </p:cNvSpPr>
          <p:nvPr>
            <p:ph type="title"/>
          </p:nvPr>
        </p:nvSpPr>
        <p:spPr bwMode="auto">
          <a:xfrm>
            <a:off x="1905000" y="274638"/>
            <a:ext cx="6858000" cy="94456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en-US" dirty="0" smtClean="0"/>
          </a:p>
        </p:txBody>
      </p:sp>
      <p:sp>
        <p:nvSpPr>
          <p:cNvPr id="64515" name="Rectangle 3"/>
          <p:cNvSpPr>
            <a:spLocks noGrp="1" noChangeArrowheads="1"/>
          </p:cNvSpPr>
          <p:nvPr>
            <p:ph type="body" idx="1"/>
          </p:nvPr>
        </p:nvSpPr>
        <p:spPr bwMode="auto">
          <a:xfrm>
            <a:off x="457200" y="1655857"/>
            <a:ext cx="8229600" cy="43735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64518" name="Rectangle 6"/>
          <p:cNvSpPr>
            <a:spLocks noGrp="1" noChangeArrowheads="1"/>
          </p:cNvSpPr>
          <p:nvPr>
            <p:ph type="sldNum" sz="quarter" idx="4"/>
          </p:nvPr>
        </p:nvSpPr>
        <p:spPr bwMode="auto">
          <a:xfrm>
            <a:off x="3429000" y="6477000"/>
            <a:ext cx="2133600" cy="30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fld id="{295008BC-DA31-4D19-837B-EFA4386B05F5}" type="slidenum">
              <a:rPr lang="en-US" smtClean="0"/>
              <a:pPr/>
              <a:t>‹#›</a:t>
            </a:fld>
            <a:endParaRPr lang="en-US"/>
          </a:p>
        </p:txBody>
      </p:sp>
      <p:sp>
        <p:nvSpPr>
          <p:cNvPr id="64520" name="Line 8"/>
          <p:cNvSpPr>
            <a:spLocks noChangeShapeType="1"/>
          </p:cNvSpPr>
          <p:nvPr/>
        </p:nvSpPr>
        <p:spPr bwMode="auto">
          <a:xfrm>
            <a:off x="0" y="1447800"/>
            <a:ext cx="9140825" cy="0"/>
          </a:xfrm>
          <a:prstGeom prst="line">
            <a:avLst/>
          </a:prstGeom>
          <a:noFill/>
          <a:ln w="25400">
            <a:solidFill>
              <a:srgbClr val="0249A0"/>
            </a:solidFill>
            <a:round/>
            <a:headEnd/>
            <a:tailEnd/>
          </a:ln>
          <a:effectLst/>
        </p:spPr>
        <p:txBody>
          <a:bodyPr/>
          <a:lstStyle/>
          <a:p>
            <a:endParaRPr lang="en-US"/>
          </a:p>
        </p:txBody>
      </p:sp>
      <p:sp>
        <p:nvSpPr>
          <p:cNvPr id="64521" name="Line 9"/>
          <p:cNvSpPr>
            <a:spLocks noChangeShapeType="1"/>
          </p:cNvSpPr>
          <p:nvPr/>
        </p:nvSpPr>
        <p:spPr bwMode="auto">
          <a:xfrm>
            <a:off x="0" y="1371600"/>
            <a:ext cx="9144000" cy="0"/>
          </a:xfrm>
          <a:prstGeom prst="line">
            <a:avLst/>
          </a:prstGeom>
          <a:noFill/>
          <a:ln w="57150">
            <a:solidFill>
              <a:srgbClr val="FFC000"/>
            </a:solidFill>
            <a:round/>
            <a:headEnd/>
            <a:tailEnd/>
          </a:ln>
          <a:effectLst/>
        </p:spPr>
        <p:txBody>
          <a:bodyPr/>
          <a:lstStyle/>
          <a:p>
            <a:endParaRPr lang="en-US"/>
          </a:p>
        </p:txBody>
      </p:sp>
      <p:pic>
        <p:nvPicPr>
          <p:cNvPr id="64522" name="Picture 10"/>
          <p:cNvPicPr>
            <a:picLocks noChangeAspect="1" noChangeArrowheads="1"/>
          </p:cNvPicPr>
          <p:nvPr/>
        </p:nvPicPr>
        <p:blipFill>
          <a:blip r:embed="rId20" cstate="print">
            <a:clrChange>
              <a:clrFrom>
                <a:srgbClr val="FFFFFF"/>
              </a:clrFrom>
              <a:clrTo>
                <a:srgbClr val="FFFFFF">
                  <a:alpha val="0"/>
                </a:srgbClr>
              </a:clrTo>
            </a:clrChange>
          </a:blip>
          <a:srcRect/>
          <a:stretch>
            <a:fillRect/>
          </a:stretch>
        </p:blipFill>
        <p:spPr bwMode="auto">
          <a:xfrm>
            <a:off x="185738" y="6489700"/>
            <a:ext cx="804862" cy="252413"/>
          </a:xfrm>
          <a:prstGeom prst="rect">
            <a:avLst/>
          </a:prstGeom>
          <a:noFill/>
        </p:spPr>
      </p:pic>
      <p:sp>
        <p:nvSpPr>
          <p:cNvPr id="64523" name="Text Box 11"/>
          <p:cNvSpPr txBox="1">
            <a:spLocks noChangeArrowheads="1"/>
          </p:cNvSpPr>
          <p:nvPr/>
        </p:nvSpPr>
        <p:spPr bwMode="auto">
          <a:xfrm>
            <a:off x="6974578" y="6553200"/>
            <a:ext cx="2029723" cy="412934"/>
          </a:xfrm>
          <a:prstGeom prst="rect">
            <a:avLst/>
          </a:prstGeom>
          <a:noFill/>
          <a:ln w="9525">
            <a:noFill/>
            <a:miter lim="800000"/>
            <a:headEnd/>
            <a:tailEnd/>
          </a:ln>
          <a:effectLst/>
        </p:spPr>
        <p:txBody>
          <a:bodyPr wrap="none">
            <a:spAutoFit/>
          </a:bodyPr>
          <a:lstStyle/>
          <a:p>
            <a:pPr algn="r" eaLnBrk="0" hangingPunct="0"/>
            <a:r>
              <a:rPr lang="en-US" altLang="en-US" sz="600" dirty="0"/>
              <a:t>© </a:t>
            </a:r>
            <a:r>
              <a:rPr lang="en-US" altLang="en-US" sz="600" dirty="0" smtClean="0"/>
              <a:t>2010 </a:t>
            </a:r>
            <a:r>
              <a:rPr lang="en-US" altLang="en-US" sz="600" dirty="0"/>
              <a:t>The MITRE Corporation. All rights reserved</a:t>
            </a:r>
            <a:endParaRPr lang="en-US" altLang="en-US" sz="700" dirty="0"/>
          </a:p>
        </p:txBody>
      </p:sp>
      <p:pic>
        <p:nvPicPr>
          <p:cNvPr id="3074" name="Picture 2" descr="C:\Documents and Settings\abuttner\My Documents\MITRE\Projects\CPE\images\cpe_logo.jpg"/>
          <p:cNvPicPr>
            <a:picLocks noChangeAspect="1" noChangeArrowheads="1"/>
          </p:cNvPicPr>
          <p:nvPr/>
        </p:nvPicPr>
        <p:blipFill>
          <a:blip r:embed="rId21" cstate="print"/>
          <a:srcRect/>
          <a:stretch>
            <a:fillRect/>
          </a:stretch>
        </p:blipFill>
        <p:spPr bwMode="auto">
          <a:xfrm>
            <a:off x="152400" y="440469"/>
            <a:ext cx="1371600" cy="508765"/>
          </a:xfrm>
          <a:prstGeom prst="rect">
            <a:avLst/>
          </a:prstGeom>
          <a:noFill/>
        </p:spPr>
      </p:pic>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Lst>
  <p:txStyles>
    <p:titleStyle>
      <a:lvl1pPr algn="l" rtl="0" eaLnBrk="1" fontAlgn="base" hangingPunct="1">
        <a:spcBef>
          <a:spcPct val="0"/>
        </a:spcBef>
        <a:spcAft>
          <a:spcPct val="0"/>
        </a:spcAft>
        <a:defRPr sz="3600">
          <a:solidFill>
            <a:srgbClr val="0249A0"/>
          </a:solidFill>
          <a:latin typeface="+mj-lt"/>
          <a:ea typeface="+mj-ea"/>
          <a:cs typeface="+mj-cs"/>
        </a:defRPr>
      </a:lvl1pPr>
      <a:lvl2pPr algn="l" rtl="0" eaLnBrk="1" fontAlgn="base" hangingPunct="1">
        <a:spcBef>
          <a:spcPct val="0"/>
        </a:spcBef>
        <a:spcAft>
          <a:spcPct val="0"/>
        </a:spcAft>
        <a:defRPr sz="4400">
          <a:solidFill>
            <a:srgbClr val="668F66"/>
          </a:solidFill>
          <a:latin typeface="Arial" charset="0"/>
        </a:defRPr>
      </a:lvl2pPr>
      <a:lvl3pPr algn="l" rtl="0" eaLnBrk="1" fontAlgn="base" hangingPunct="1">
        <a:spcBef>
          <a:spcPct val="0"/>
        </a:spcBef>
        <a:spcAft>
          <a:spcPct val="0"/>
        </a:spcAft>
        <a:defRPr sz="4400">
          <a:solidFill>
            <a:srgbClr val="668F66"/>
          </a:solidFill>
          <a:latin typeface="Arial" charset="0"/>
        </a:defRPr>
      </a:lvl3pPr>
      <a:lvl4pPr algn="l" rtl="0" eaLnBrk="1" fontAlgn="base" hangingPunct="1">
        <a:spcBef>
          <a:spcPct val="0"/>
        </a:spcBef>
        <a:spcAft>
          <a:spcPct val="0"/>
        </a:spcAft>
        <a:defRPr sz="4400">
          <a:solidFill>
            <a:srgbClr val="668F66"/>
          </a:solidFill>
          <a:latin typeface="Arial" charset="0"/>
        </a:defRPr>
      </a:lvl4pPr>
      <a:lvl5pPr algn="l" rtl="0" eaLnBrk="1" fontAlgn="base" hangingPunct="1">
        <a:spcBef>
          <a:spcPct val="0"/>
        </a:spcBef>
        <a:spcAft>
          <a:spcPct val="0"/>
        </a:spcAft>
        <a:defRPr sz="4400">
          <a:solidFill>
            <a:srgbClr val="668F66"/>
          </a:solidFill>
          <a:latin typeface="Arial" charset="0"/>
        </a:defRPr>
      </a:lvl5pPr>
      <a:lvl6pPr marL="457200" algn="l" rtl="0" eaLnBrk="1" fontAlgn="base" hangingPunct="1">
        <a:spcBef>
          <a:spcPct val="0"/>
        </a:spcBef>
        <a:spcAft>
          <a:spcPct val="0"/>
        </a:spcAft>
        <a:defRPr sz="4400">
          <a:solidFill>
            <a:srgbClr val="668F66"/>
          </a:solidFill>
          <a:latin typeface="Arial" charset="0"/>
        </a:defRPr>
      </a:lvl6pPr>
      <a:lvl7pPr marL="914400" algn="l" rtl="0" eaLnBrk="1" fontAlgn="base" hangingPunct="1">
        <a:spcBef>
          <a:spcPct val="0"/>
        </a:spcBef>
        <a:spcAft>
          <a:spcPct val="0"/>
        </a:spcAft>
        <a:defRPr sz="4400">
          <a:solidFill>
            <a:srgbClr val="668F66"/>
          </a:solidFill>
          <a:latin typeface="Arial" charset="0"/>
        </a:defRPr>
      </a:lvl7pPr>
      <a:lvl8pPr marL="1371600" algn="l" rtl="0" eaLnBrk="1" fontAlgn="base" hangingPunct="1">
        <a:spcBef>
          <a:spcPct val="0"/>
        </a:spcBef>
        <a:spcAft>
          <a:spcPct val="0"/>
        </a:spcAft>
        <a:defRPr sz="4400">
          <a:solidFill>
            <a:srgbClr val="668F66"/>
          </a:solidFill>
          <a:latin typeface="Arial" charset="0"/>
        </a:defRPr>
      </a:lvl8pPr>
      <a:lvl9pPr marL="1828800" algn="l" rtl="0" eaLnBrk="1" fontAlgn="base" hangingPunct="1">
        <a:spcBef>
          <a:spcPct val="0"/>
        </a:spcBef>
        <a:spcAft>
          <a:spcPct val="0"/>
        </a:spcAft>
        <a:defRPr sz="4400">
          <a:solidFill>
            <a:srgbClr val="668F66"/>
          </a:solidFill>
          <a:latin typeface="Arial" charset="0"/>
        </a:defRPr>
      </a:lvl9pPr>
    </p:titleStyle>
    <p:bodyStyle>
      <a:lvl1pPr marL="342900" indent="-342900" algn="l" rtl="0" eaLnBrk="1" fontAlgn="base" hangingPunct="1">
        <a:spcBef>
          <a:spcPct val="20000"/>
        </a:spcBef>
        <a:spcAft>
          <a:spcPct val="0"/>
        </a:spcAft>
        <a:buClr>
          <a:srgbClr val="0249A0"/>
        </a:buClr>
        <a:buFont typeface="Wingdings" pitchFamily="2" charset="2"/>
        <a:buChar char="v"/>
        <a:defRPr sz="2800">
          <a:solidFill>
            <a:schemeClr val="tx1"/>
          </a:solidFill>
          <a:latin typeface="+mn-lt"/>
          <a:ea typeface="+mn-ea"/>
          <a:cs typeface="+mn-cs"/>
        </a:defRPr>
      </a:lvl1pPr>
      <a:lvl2pPr marL="742950" indent="-285750" algn="l" rtl="0" eaLnBrk="1" fontAlgn="base" hangingPunct="1">
        <a:spcBef>
          <a:spcPct val="20000"/>
        </a:spcBef>
        <a:spcAft>
          <a:spcPct val="0"/>
        </a:spcAft>
        <a:buClr>
          <a:srgbClr val="0249A0"/>
        </a:buClr>
        <a:buChar char="–"/>
        <a:defRPr sz="2400">
          <a:solidFill>
            <a:schemeClr val="tx1"/>
          </a:solidFill>
          <a:latin typeface="+mn-lt"/>
        </a:defRPr>
      </a:lvl2pPr>
      <a:lvl3pPr marL="1143000" indent="-228600" algn="l" rtl="0" eaLnBrk="1" fontAlgn="base" hangingPunct="1">
        <a:spcBef>
          <a:spcPct val="20000"/>
        </a:spcBef>
        <a:spcAft>
          <a:spcPct val="0"/>
        </a:spcAft>
        <a:buClr>
          <a:srgbClr val="0249A0"/>
        </a:buClr>
        <a:buFont typeface="Wingdings" pitchFamily="2" charset="2"/>
        <a:buChar char="§"/>
        <a:defRPr sz="2000">
          <a:solidFill>
            <a:schemeClr val="tx1"/>
          </a:solidFill>
          <a:latin typeface="+mn-lt"/>
        </a:defRPr>
      </a:lvl3pPr>
      <a:lvl4pPr marL="1600200" indent="-228600" algn="l" rtl="0" eaLnBrk="1" fontAlgn="base" hangingPunct="1">
        <a:spcBef>
          <a:spcPct val="20000"/>
        </a:spcBef>
        <a:spcAft>
          <a:spcPct val="0"/>
        </a:spcAft>
        <a:buClr>
          <a:srgbClr val="0249A0"/>
        </a:buClr>
        <a:buChar char="–"/>
        <a:defRPr sz="1800">
          <a:solidFill>
            <a:schemeClr val="tx1"/>
          </a:solidFill>
          <a:latin typeface="+mn-lt"/>
        </a:defRPr>
      </a:lvl4pPr>
      <a:lvl5pPr marL="2057400" indent="-228600" algn="l" rtl="0" eaLnBrk="1" fontAlgn="base" hangingPunct="1">
        <a:spcBef>
          <a:spcPct val="20000"/>
        </a:spcBef>
        <a:spcAft>
          <a:spcPct val="0"/>
        </a:spcAft>
        <a:buClr>
          <a:srgbClr val="0249A0"/>
        </a:buClr>
        <a:buChar char="»"/>
        <a:defRPr sz="1600">
          <a:solidFill>
            <a:schemeClr val="tx1"/>
          </a:solidFill>
          <a:latin typeface="+mn-lt"/>
        </a:defRPr>
      </a:lvl5pPr>
      <a:lvl6pPr marL="2514600" indent="-228600" algn="l" rtl="0" eaLnBrk="1" fontAlgn="base" hangingPunct="1">
        <a:spcBef>
          <a:spcPct val="20000"/>
        </a:spcBef>
        <a:spcAft>
          <a:spcPct val="0"/>
        </a:spcAft>
        <a:buClr>
          <a:srgbClr val="668F66"/>
        </a:buClr>
        <a:buChar char="»"/>
        <a:defRPr sz="2000">
          <a:solidFill>
            <a:schemeClr val="tx1"/>
          </a:solidFill>
          <a:latin typeface="+mn-lt"/>
        </a:defRPr>
      </a:lvl6pPr>
      <a:lvl7pPr marL="2971800" indent="-228600" algn="l" rtl="0" eaLnBrk="1" fontAlgn="base" hangingPunct="1">
        <a:spcBef>
          <a:spcPct val="20000"/>
        </a:spcBef>
        <a:spcAft>
          <a:spcPct val="0"/>
        </a:spcAft>
        <a:buClr>
          <a:srgbClr val="668F66"/>
        </a:buClr>
        <a:buChar char="»"/>
        <a:defRPr sz="2000">
          <a:solidFill>
            <a:schemeClr val="tx1"/>
          </a:solidFill>
          <a:latin typeface="+mn-lt"/>
        </a:defRPr>
      </a:lvl7pPr>
      <a:lvl8pPr marL="3429000" indent="-228600" algn="l" rtl="0" eaLnBrk="1" fontAlgn="base" hangingPunct="1">
        <a:spcBef>
          <a:spcPct val="20000"/>
        </a:spcBef>
        <a:spcAft>
          <a:spcPct val="0"/>
        </a:spcAft>
        <a:buClr>
          <a:srgbClr val="668F66"/>
        </a:buClr>
        <a:buChar char="»"/>
        <a:defRPr sz="2000">
          <a:solidFill>
            <a:schemeClr val="tx1"/>
          </a:solidFill>
          <a:latin typeface="+mn-lt"/>
        </a:defRPr>
      </a:lvl8pPr>
      <a:lvl9pPr marL="3886200" indent="-228600" algn="l" rtl="0" eaLnBrk="1" fontAlgn="base" hangingPunct="1">
        <a:spcBef>
          <a:spcPct val="20000"/>
        </a:spcBef>
        <a:spcAft>
          <a:spcPct val="0"/>
        </a:spcAft>
        <a:buClr>
          <a:srgbClr val="668F66"/>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dirty="0" smtClean="0"/>
              <a:t>Representing Incomplete Product Information in CPE</a:t>
            </a:r>
            <a:endParaRPr lang="en-US" dirty="0"/>
          </a:p>
        </p:txBody>
      </p:sp>
      <p:sp>
        <p:nvSpPr>
          <p:cNvPr id="3" name="Subtitle 2"/>
          <p:cNvSpPr>
            <a:spLocks noGrp="1"/>
          </p:cNvSpPr>
          <p:nvPr>
            <p:ph type="subTitle" idx="1"/>
          </p:nvPr>
        </p:nvSpPr>
        <p:spPr/>
        <p:txBody>
          <a:bodyPr/>
          <a:lstStyle/>
          <a:p>
            <a:r>
              <a:rPr lang="en-US" dirty="0" smtClean="0"/>
              <a:t>CPE Core Team</a:t>
            </a:r>
            <a:endParaRPr lang="en-US" dirty="0"/>
          </a:p>
          <a:p>
            <a:r>
              <a:rPr lang="en-US" dirty="0" smtClean="0"/>
              <a:t>Security Automation Developer Days</a:t>
            </a:r>
          </a:p>
          <a:p>
            <a:r>
              <a:rPr lang="en-US" dirty="0" smtClean="0"/>
              <a:t>June 16, 2010</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Requirement</a:t>
            </a:r>
            <a:endParaRPr lang="en-US" dirty="0"/>
          </a:p>
        </p:txBody>
      </p:sp>
      <p:sp>
        <p:nvSpPr>
          <p:cNvPr id="3" name="Content Placeholder 2"/>
          <p:cNvSpPr>
            <a:spLocks noGrp="1"/>
          </p:cNvSpPr>
          <p:nvPr>
            <p:ph idx="1"/>
          </p:nvPr>
        </p:nvSpPr>
        <p:spPr/>
        <p:txBody>
          <a:bodyPr/>
          <a:lstStyle/>
          <a:p>
            <a:pPr>
              <a:buNone/>
            </a:pPr>
            <a:r>
              <a:rPr lang="en-US" dirty="0" smtClean="0"/>
              <a:t>The CPE community has expressed a need to represent missing values in a CPE name.  A common use case is the ability to represent incomplete product information from non-credentialed scanner results as CPE names. </a:t>
            </a:r>
          </a:p>
          <a:p>
            <a:pPr>
              <a:buNone/>
            </a:pP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Target Capability</a:t>
            </a:r>
            <a:endParaRPr lang="en-US" dirty="0"/>
          </a:p>
        </p:txBody>
      </p:sp>
      <p:sp>
        <p:nvSpPr>
          <p:cNvPr id="3" name="Content Placeholder 2"/>
          <p:cNvSpPr>
            <a:spLocks noGrp="1"/>
          </p:cNvSpPr>
          <p:nvPr>
            <p:ph idx="1"/>
          </p:nvPr>
        </p:nvSpPr>
        <p:spPr>
          <a:xfrm>
            <a:off x="228600" y="1646237"/>
            <a:ext cx="8686800" cy="4373563"/>
          </a:xfrm>
        </p:spPr>
        <p:txBody>
          <a:bodyPr/>
          <a:lstStyle/>
          <a:p>
            <a:pPr>
              <a:buNone/>
            </a:pPr>
            <a:r>
              <a:rPr lang="en-US" dirty="0" smtClean="0"/>
              <a:t>There are two capabilities associated with this requirement: </a:t>
            </a:r>
          </a:p>
          <a:p>
            <a:pPr>
              <a:buNone/>
            </a:pPr>
            <a:endParaRPr lang="en-US" sz="2200" dirty="0" smtClean="0"/>
          </a:p>
          <a:p>
            <a:pPr lvl="0"/>
            <a:r>
              <a:rPr lang="en-US" sz="2200" dirty="0" smtClean="0"/>
              <a:t>In CPE 2.3, all CPE names must be fully populated; no attribute values are allowed to be left blank.  The community needs a common value to “fill in the blanks” when translating incomplete product information to a CPE name.</a:t>
            </a:r>
          </a:p>
          <a:p>
            <a:pPr lvl="0">
              <a:buNone/>
            </a:pPr>
            <a:endParaRPr lang="en-US" sz="2200" b="0" dirty="0" smtClean="0"/>
          </a:p>
          <a:p>
            <a:pPr lvl="0"/>
            <a:r>
              <a:rPr lang="en-US" sz="2200" dirty="0" smtClean="0"/>
              <a:t>The CPE 2.2 matching algorithm was an “exact match” which provided high precision, but low recall.  The community needs to increase the recall of matching to include CPE names that are a partial or “possible” match.</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Constraint</a:t>
            </a:r>
            <a:endParaRPr lang="en-US" dirty="0"/>
          </a:p>
        </p:txBody>
      </p:sp>
      <p:sp>
        <p:nvSpPr>
          <p:cNvPr id="3" name="Content Placeholder 2"/>
          <p:cNvSpPr>
            <a:spLocks noGrp="1"/>
          </p:cNvSpPr>
          <p:nvPr>
            <p:ph idx="1"/>
          </p:nvPr>
        </p:nvSpPr>
        <p:spPr/>
        <p:txBody>
          <a:bodyPr/>
          <a:lstStyle/>
          <a:p>
            <a:pPr>
              <a:buNone/>
            </a:pPr>
            <a:r>
              <a:rPr lang="en-US" sz="3200" dirty="0" smtClean="0"/>
              <a:t>Any solution that we provide must be compatible with the following overall objectives:</a:t>
            </a:r>
          </a:p>
          <a:p>
            <a:pPr>
              <a:buNone/>
            </a:pPr>
            <a:endParaRPr lang="en-US" sz="2200" dirty="0" smtClean="0"/>
          </a:p>
          <a:p>
            <a:r>
              <a:rPr lang="en-US" dirty="0" smtClean="0"/>
              <a:t>Making information processing as automated as possible</a:t>
            </a:r>
          </a:p>
          <a:p>
            <a:pPr>
              <a:buNone/>
            </a:pPr>
            <a:endParaRPr lang="en-US" sz="2200" dirty="0" smtClean="0"/>
          </a:p>
          <a:p>
            <a:r>
              <a:rPr lang="en-US" dirty="0" smtClean="0"/>
              <a:t>Making information machine interpretable (computable)</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Logical Value UNKNOWN</a:t>
            </a:r>
            <a:endParaRPr lang="en-US" dirty="0"/>
          </a:p>
        </p:txBody>
      </p:sp>
      <p:sp>
        <p:nvSpPr>
          <p:cNvPr id="3" name="Content Placeholder 2"/>
          <p:cNvSpPr>
            <a:spLocks noGrp="1"/>
          </p:cNvSpPr>
          <p:nvPr>
            <p:ph idx="1"/>
          </p:nvPr>
        </p:nvSpPr>
        <p:spPr/>
        <p:txBody>
          <a:bodyPr/>
          <a:lstStyle/>
          <a:p>
            <a:r>
              <a:rPr lang="en-US" sz="2200" dirty="0" smtClean="0"/>
              <a:t>The current CPE 2.3 draft specifications introduced the logical value UNKNOWN to represent missing values in a CPE name where an actual value may or may not exist.</a:t>
            </a:r>
          </a:p>
          <a:p>
            <a:pPr>
              <a:buNone/>
            </a:pPr>
            <a:endParaRPr lang="en-US" sz="2200" dirty="0" smtClean="0"/>
          </a:p>
          <a:p>
            <a:r>
              <a:rPr lang="en-US" sz="2200" dirty="0" smtClean="0"/>
              <a:t> The CPE Core Team has determined that the addition of the logical value UNKNOWN is not an acceptable solution</a:t>
            </a:r>
          </a:p>
          <a:p>
            <a:pPr>
              <a:buNone/>
            </a:pPr>
            <a:endParaRPr lang="en-US" sz="2200" dirty="0" smtClean="0"/>
          </a:p>
          <a:p>
            <a:r>
              <a:rPr lang="en-US" sz="2200" dirty="0" smtClean="0"/>
              <a:t>The CPE Core Team recognizes that this as an important requirement that needs to be addressed either in a future version of CPE or in a companion specification. However, it is out of scope for CPE 2.3.  We will remove all things related to the UNKNOWN logical value from the 2.3 specification stack.</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Rationale for Rejecting UNKNOWN</a:t>
            </a:r>
            <a:endParaRPr lang="en-US" dirty="0"/>
          </a:p>
        </p:txBody>
      </p:sp>
      <p:sp>
        <p:nvSpPr>
          <p:cNvPr id="3" name="Content Placeholder 2"/>
          <p:cNvSpPr>
            <a:spLocks noGrp="1"/>
          </p:cNvSpPr>
          <p:nvPr>
            <p:ph idx="1"/>
          </p:nvPr>
        </p:nvSpPr>
        <p:spPr>
          <a:xfrm>
            <a:off x="228600" y="1447800"/>
            <a:ext cx="8686800" cy="4373563"/>
          </a:xfrm>
        </p:spPr>
        <p:txBody>
          <a:bodyPr/>
          <a:lstStyle/>
          <a:p>
            <a:pPr marL="457200" lvl="0" indent="-457200">
              <a:buFont typeface="+mj-lt"/>
              <a:buAutoNum type="arabicPeriod"/>
            </a:pPr>
            <a:r>
              <a:rPr lang="en-US" sz="1800" dirty="0" smtClean="0"/>
              <a:t>It introduces too much complexity into the specifications that are higher in the CPE stack</a:t>
            </a:r>
          </a:p>
          <a:p>
            <a:pPr marL="457200" lvl="0" indent="-457200">
              <a:buFont typeface="+mj-lt"/>
              <a:buAutoNum type="arabicPeriod"/>
            </a:pPr>
            <a:endParaRPr lang="en-US" sz="1800" dirty="0" smtClean="0"/>
          </a:p>
          <a:p>
            <a:pPr marL="457200" lvl="0" indent="-457200">
              <a:buFont typeface="+mj-lt"/>
              <a:buAutoNum type="arabicPeriod"/>
            </a:pPr>
            <a:r>
              <a:rPr lang="en-US" sz="1800" dirty="0" smtClean="0"/>
              <a:t>The semantics of the logical value UNKNOWN within the current construct of a CPE name is not reliably computable.  Therefore, it is incompatible with the overall goal of supporting automated machine interpretable information.</a:t>
            </a:r>
          </a:p>
          <a:p>
            <a:pPr marL="457200" lvl="0" indent="-457200">
              <a:buFont typeface="+mj-lt"/>
              <a:buAutoNum type="arabicPeriod"/>
            </a:pPr>
            <a:endParaRPr lang="en-US" sz="1800" dirty="0" smtClean="0"/>
          </a:p>
          <a:p>
            <a:pPr marL="457200" lvl="0" indent="-457200">
              <a:buFont typeface="+mj-lt"/>
              <a:buAutoNum type="arabicPeriod"/>
            </a:pPr>
            <a:r>
              <a:rPr lang="en-US" sz="1800" dirty="0" smtClean="0"/>
              <a:t>The requirement expresses an implicit need to make assertions about unknown information, which is better handled by an expression language rather than embedded in a CPE name.</a:t>
            </a:r>
          </a:p>
          <a:p>
            <a:pPr marL="457200" lvl="0" indent="-457200">
              <a:buFont typeface="+mj-lt"/>
              <a:buAutoNum type="arabicPeriod"/>
            </a:pPr>
            <a:endParaRPr lang="en-US" sz="1800" dirty="0" smtClean="0"/>
          </a:p>
          <a:p>
            <a:pPr marL="457200" lvl="0" indent="-457200">
              <a:buFont typeface="+mj-lt"/>
              <a:buAutoNum type="arabicPeriod"/>
            </a:pPr>
            <a:r>
              <a:rPr lang="en-US" sz="1800" dirty="0" smtClean="0"/>
              <a:t>In a future major release, the CPE Core Team has a long term goal to separate CPE names into two types: CPE identifiers and CPE expressions.  Adding the UNKNOWN logical value to a CPE name now, will make it more difficult to separate CPE names into two types later.</a:t>
            </a:r>
          </a:p>
          <a:p>
            <a:pPr>
              <a:buNone/>
            </a:pP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Known Alternative (part 1)</a:t>
            </a:r>
            <a:endParaRPr lang="en-US" dirty="0"/>
          </a:p>
        </p:txBody>
      </p:sp>
      <p:sp>
        <p:nvSpPr>
          <p:cNvPr id="3" name="Content Placeholder 2"/>
          <p:cNvSpPr>
            <a:spLocks noGrp="1"/>
          </p:cNvSpPr>
          <p:nvPr>
            <p:ph idx="1"/>
          </p:nvPr>
        </p:nvSpPr>
        <p:spPr/>
        <p:txBody>
          <a:bodyPr/>
          <a:lstStyle/>
          <a:p>
            <a:r>
              <a:rPr lang="en-US" dirty="0" smtClean="0"/>
              <a:t>The CPE Core Team is currently considering an alternative solution that could be specified outside of the current CPE stack of specifications.  This approach requires further investigation by a CPE technical working group (TWG), feedback from the CPE community and a proof of concept reference implementation before it can be accepted as a solution.</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Known Alternative (part 2)</a:t>
            </a:r>
            <a:endParaRPr lang="en-US" dirty="0"/>
          </a:p>
        </p:txBody>
      </p:sp>
      <p:sp>
        <p:nvSpPr>
          <p:cNvPr id="3" name="Content Placeholder 2"/>
          <p:cNvSpPr>
            <a:spLocks noGrp="1"/>
          </p:cNvSpPr>
          <p:nvPr>
            <p:ph idx="1"/>
          </p:nvPr>
        </p:nvSpPr>
        <p:spPr>
          <a:xfrm>
            <a:off x="304800" y="1655857"/>
            <a:ext cx="8610600" cy="4373563"/>
          </a:xfrm>
        </p:spPr>
        <p:txBody>
          <a:bodyPr/>
          <a:lstStyle/>
          <a:p>
            <a:pPr marL="514350" indent="-514350">
              <a:buFont typeface="+mj-lt"/>
              <a:buAutoNum type="arabicPeriod"/>
            </a:pPr>
            <a:r>
              <a:rPr lang="en-US" sz="2400" dirty="0" smtClean="0"/>
              <a:t>Fill in the blanks of incomplete an incomplete well formed CPE name with the logical value ANY. </a:t>
            </a:r>
          </a:p>
          <a:p>
            <a:pPr marL="514350" indent="-514350">
              <a:buFont typeface="+mj-lt"/>
              <a:buAutoNum type="arabicPeriod"/>
            </a:pPr>
            <a:endParaRPr lang="en-US" sz="2400" dirty="0" smtClean="0"/>
          </a:p>
          <a:p>
            <a:pPr marL="514350" indent="-514350">
              <a:buFont typeface="+mj-lt"/>
              <a:buAutoNum type="arabicPeriod"/>
            </a:pPr>
            <a:r>
              <a:rPr lang="en-US" sz="2400" dirty="0" smtClean="0"/>
              <a:t>Develop a community metadata model that is designed to capture known information about a CPE name that cannot be represented in the name itself, but is relevant to identifying product instances.</a:t>
            </a:r>
          </a:p>
          <a:p>
            <a:pPr marL="514350" indent="-514350">
              <a:buFont typeface="+mj-lt"/>
              <a:buAutoNum type="arabicPeriod"/>
            </a:pPr>
            <a:endParaRPr lang="en-US" sz="2400" dirty="0" smtClean="0"/>
          </a:p>
          <a:p>
            <a:pPr marL="514350" indent="-514350">
              <a:buFont typeface="+mj-lt"/>
              <a:buAutoNum type="arabicPeriod"/>
            </a:pPr>
            <a:r>
              <a:rPr lang="en-US" sz="2400" dirty="0" smtClean="0"/>
              <a:t>Stand up one or more shared repositories to make the additional information available to the community.</a:t>
            </a:r>
          </a:p>
          <a:p>
            <a:pPr>
              <a:buNone/>
            </a:pP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to the Community</a:t>
            </a:r>
            <a:endParaRPr lang="en-US" dirty="0"/>
          </a:p>
        </p:txBody>
      </p:sp>
      <p:sp>
        <p:nvSpPr>
          <p:cNvPr id="3" name="Content Placeholder 2"/>
          <p:cNvSpPr>
            <a:spLocks noGrp="1"/>
          </p:cNvSpPr>
          <p:nvPr>
            <p:ph idx="1"/>
          </p:nvPr>
        </p:nvSpPr>
        <p:spPr/>
        <p:txBody>
          <a:bodyPr/>
          <a:lstStyle/>
          <a:p>
            <a:r>
              <a:rPr lang="en-US" dirty="0" smtClean="0"/>
              <a:t>Are there other known alternatives that we should consider?</a:t>
            </a:r>
          </a:p>
          <a:p>
            <a:pPr>
              <a:buNone/>
            </a:pPr>
            <a:endParaRPr lang="en-US" dirty="0" smtClean="0"/>
          </a:p>
          <a:p>
            <a:r>
              <a:rPr lang="en-US" dirty="0" smtClean="0"/>
              <a:t>What are the potential pitfalls and advantages of the current solution?</a:t>
            </a:r>
          </a:p>
          <a:p>
            <a:pPr>
              <a:buNone/>
            </a:pPr>
            <a:endParaRPr lang="en-US" dirty="0" smtClean="0"/>
          </a:p>
          <a:p>
            <a:r>
              <a:rPr lang="en-US" dirty="0" smtClean="0"/>
              <a:t>Who is available to participate in a technical working group (TWG) to solve this issue?</a:t>
            </a:r>
            <a:endParaRPr lang="en-US" dirty="0"/>
          </a:p>
        </p:txBody>
      </p:sp>
    </p:spTree>
  </p:cSld>
  <p:clrMapOvr>
    <a:masterClrMapping/>
  </p:clrMapOvr>
</p:sld>
</file>

<file path=ppt/theme/theme1.xml><?xml version="1.0" encoding="utf-8"?>
<a:theme xmlns:a="http://schemas.openxmlformats.org/drawingml/2006/main" name="Theme1">
  <a:themeElements>
    <a:clrScheme name="Miami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Miami">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Miami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Miami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Miami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Miami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Miami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Miami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Miami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Miami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Miami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Miami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Miami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Miami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Theme1</Template>
  <TotalTime>49</TotalTime>
  <Words>537</Words>
  <Application>Microsoft Office PowerPoint</Application>
  <PresentationFormat>On-screen Show (4:3)</PresentationFormat>
  <Paragraphs>47</Paragraphs>
  <Slides>9</Slides>
  <Notes>1</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Theme1</vt:lpstr>
      <vt:lpstr>Representing Incomplete Product Information in CPE</vt:lpstr>
      <vt:lpstr>The Requirement</vt:lpstr>
      <vt:lpstr>Target Capability</vt:lpstr>
      <vt:lpstr>Constraint</vt:lpstr>
      <vt:lpstr>The Logical Value UNKNOWN</vt:lpstr>
      <vt:lpstr>Rationale for Rejecting UNKNOWN</vt:lpstr>
      <vt:lpstr>Known Alternative (part 1)</vt:lpstr>
      <vt:lpstr>Known Alternative (part 2)</vt:lpstr>
      <vt:lpstr>Questions to the Community</vt:lpstr>
    </vt:vector>
  </TitlesOfParts>
  <Company>The MITRE Corporation</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Representing Incomplete Product Information in CPE</dc:title>
  <dc:creator>mparmelee</dc:creator>
  <cp:lastModifiedBy>sboczeno</cp:lastModifiedBy>
  <cp:revision>5</cp:revision>
  <dcterms:created xsi:type="dcterms:W3CDTF">2010-06-11T21:07:36Z</dcterms:created>
  <dcterms:modified xsi:type="dcterms:W3CDTF">2010-06-16T14:10:40Z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AdHocReviewCycleID">
    <vt:i4>888398402</vt:i4>
  </property>
  <property fmtid="{D5CDD505-2E9C-101B-9397-08002B2CF9AE}" pid="3" name="_NewReviewCycle">
    <vt:lpwstr/>
  </property>
  <property fmtid="{D5CDD505-2E9C-101B-9397-08002B2CF9AE}" pid="4" name="_EmailSubject">
    <vt:lpwstr>final versions of all slides</vt:lpwstr>
  </property>
  <property fmtid="{D5CDD505-2E9C-101B-9397-08002B2CF9AE}" pid="5" name="_AuthorEmail">
    <vt:lpwstr>bcheikes@mitre.org</vt:lpwstr>
  </property>
  <property fmtid="{D5CDD505-2E9C-101B-9397-08002B2CF9AE}" pid="6" name="_AuthorEmailDisplayName">
    <vt:lpwstr>Cheikes, Brant A.</vt:lpwstr>
  </property>
</Properties>
</file>

<file path=docProps/thumbnail.jpeg>
</file>